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80" r:id="rId4"/>
    <p:sldId id="277" r:id="rId5"/>
    <p:sldId id="271" r:id="rId6"/>
    <p:sldId id="281" r:id="rId7"/>
    <p:sldId id="282" r:id="rId8"/>
    <p:sldId id="273" r:id="rId9"/>
    <p:sldId id="284" r:id="rId10"/>
    <p:sldId id="272" r:id="rId11"/>
    <p:sldId id="274" r:id="rId12"/>
    <p:sldId id="275" r:id="rId13"/>
    <p:sldId id="278" r:id="rId14"/>
    <p:sldId id="279" r:id="rId15"/>
    <p:sldId id="276" r:id="rId16"/>
    <p:sldId id="258" r:id="rId17"/>
    <p:sldId id="283" r:id="rId18"/>
    <p:sldId id="270" r:id="rId1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Muutke pealkirja laadi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laadi muutmiseks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1143000" y="6356351"/>
            <a:ext cx="1811216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 dirty="0">
              <a:solidFill>
                <a:prstClr val="black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t-EE" dirty="0">
              <a:solidFill>
                <a:prstClr val="black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8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4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2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5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5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6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3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6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0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50405" y="365126"/>
            <a:ext cx="76649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50402" y="1825625"/>
            <a:ext cx="76649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4944" cy="6858000"/>
          </a:xfrm>
          <a:prstGeom prst="rect">
            <a:avLst/>
          </a:prstGeom>
        </p:spPr>
      </p:pic>
      <p:pic>
        <p:nvPicPr>
          <p:cNvPr id="11" name="Pilt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39" y="28500"/>
            <a:ext cx="974422" cy="99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4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Küsitlus viidi läbi 3., 6.; 9. ja 12. </a:t>
            </a:r>
            <a:r>
              <a:rPr lang="et-EE"/>
              <a:t>kl õpilaste </a:t>
            </a:r>
            <a:r>
              <a:rPr lang="et-EE" dirty="0"/>
              <a:t>vanematele</a:t>
            </a:r>
          </a:p>
        </p:txBody>
      </p:sp>
      <p:sp>
        <p:nvSpPr>
          <p:cNvPr id="4" name="Pealkiri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Lastevanemate rahulolu-uuring 2019/2020. õa </a:t>
            </a:r>
          </a:p>
        </p:txBody>
      </p:sp>
    </p:spTree>
    <p:extLst>
      <p:ext uri="{BB962C8B-B14F-4D97-AF65-F5344CB8AC3E}">
        <p14:creationId xmlns:p14="http://schemas.microsoft.com/office/powerpoint/2010/main" val="2691623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EDB2FB6-BC8C-4412-8CC6-82E10B28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Õpilaste arengu toetamine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9FD1018B-9508-48F8-846A-EF17C96432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1555396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56A7B5A-D139-4AE6-946B-9EF33B0B9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Õpilaste arengu toetamine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0119CCA7-EA62-40EC-A751-F9F3FFAF9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292413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3846B86-CA25-42A8-B3D1-D6785F65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Õpilaste arengu toetamine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BBEE726C-9B20-4A9A-A625-91C4B76132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1710018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1B91960-9879-4F5B-A31E-EE32706F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Õpilase arengu toetamine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4AA383E9-04B9-44D2-9287-2DA1BF02D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379702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98F50C9-59C5-40F1-AA79-18F862A3D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Õpilase arengu toetamine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938821F0-A757-4301-B497-DC29DA619F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477247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7A51264-61E2-4315-92B1-29BF5B4E1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Õppe- ja kasvatustegevus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AD34699A-6358-46D5-A449-0B716CD418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2240920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6024469-734B-49CD-90B7-E4BCE134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Klassi- ja tunniväline tegevus</a:t>
            </a:r>
          </a:p>
        </p:txBody>
      </p:sp>
      <p:pic>
        <p:nvPicPr>
          <p:cNvPr id="9" name="Sisu kohatäide 8">
            <a:extLst>
              <a:ext uri="{FF2B5EF4-FFF2-40B4-BE49-F238E27FC236}">
                <a16:creationId xmlns:a16="http://schemas.microsoft.com/office/drawing/2014/main" id="{EE6F07DE-F1A7-46EE-BC3B-D72FACA47F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2073009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D82BCF5-1BB1-49DD-B78F-81983F4AE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Koostöö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A92C1EF9-76D9-4188-B362-896BEEC5A6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235287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9206A4D-EE29-450B-8A81-28C5A3AA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Kooli traditsioonid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DF75660F-9DEE-4AB1-ACA0-C257F64C0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403250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D22FC38-6C12-4089-8D38-78E6507B8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Kooli juhtimine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A8B30040-E39D-43BF-BEF0-3CBD2C2F6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163344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4CC8EF2-3546-4746-93E7-4C099E7E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Kooli maine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4F88BE9F-8D6F-4C68-A2C4-8150F9738F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250650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980E8F8-C516-4CDA-9A3B-555398ED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Info liikumine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CB205AEE-BC09-4EEF-A6E2-27D2AA8048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103948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DA44C39-317E-4189-B11A-4099F0847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Õpikeskkond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94E33AA6-F56C-4745-9977-9DA31931E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251742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7E934F9-440E-41E1-9D48-340E1041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Toitlustamine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AFC36942-5F73-41F7-B03F-0DEC3EB1A3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334275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852E9DA-D8A0-4250-B561-31AF29BD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Kooliõe tegevus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2A9CD74F-B037-4084-95C7-B98A9895A1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418128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BCFA70A-8EEA-4550-AC90-2BD6ED7DA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Turvalisus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4C1FFC4D-495B-456F-B0DA-F37FC5084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3415126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F8131D7-1A44-45BC-9106-49AA5EB8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Turvalisus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ED0AB2BF-5E8B-4B5E-B996-AA5F181B31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8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4260353072"/>
      </p:ext>
    </p:extLst>
  </p:cSld>
  <p:clrMapOvr>
    <a:masterClrMapping/>
  </p:clrMapOvr>
</p:sld>
</file>

<file path=ppt/theme/theme1.xml><?xml version="1.0" encoding="utf-8"?>
<a:theme xmlns:a="http://schemas.openxmlformats.org/drawingml/2006/main" name="VMG_esitlusmal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lus4_valge" id="{118B5C09-A830-4943-9CE5-BD6FCA41B803}" vid="{818FD25E-F9D4-43C9-9AD8-5E87CDD4CB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57</Words>
  <Application>Microsoft Office PowerPoint</Application>
  <PresentationFormat>Ekraaniseanss (4:3)</PresentationFormat>
  <Paragraphs>19</Paragraphs>
  <Slides>18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18</vt:i4>
      </vt:variant>
    </vt:vector>
  </HeadingPairs>
  <TitlesOfParts>
    <vt:vector size="21" baseType="lpstr">
      <vt:lpstr>Arial</vt:lpstr>
      <vt:lpstr>Candara</vt:lpstr>
      <vt:lpstr>VMG_esitlusmall</vt:lpstr>
      <vt:lpstr>Lastevanemate rahulolu-uuring 2019/2020. õa </vt:lpstr>
      <vt:lpstr>Kooli juhtimine</vt:lpstr>
      <vt:lpstr>Kooli maine</vt:lpstr>
      <vt:lpstr>Info liikumine</vt:lpstr>
      <vt:lpstr>Õpikeskkond</vt:lpstr>
      <vt:lpstr>Toitlustamine</vt:lpstr>
      <vt:lpstr>Kooliõe tegevus</vt:lpstr>
      <vt:lpstr>Turvalisus</vt:lpstr>
      <vt:lpstr>Turvalisus</vt:lpstr>
      <vt:lpstr>Õpilaste arengu toetamine</vt:lpstr>
      <vt:lpstr>Õpilaste arengu toetamine</vt:lpstr>
      <vt:lpstr>Õpilaste arengu toetamine</vt:lpstr>
      <vt:lpstr>Õpilase arengu toetamine</vt:lpstr>
      <vt:lpstr>Õpilase arengu toetamine</vt:lpstr>
      <vt:lpstr>Õppe- ja kasvatustegevus</vt:lpstr>
      <vt:lpstr>Klassi- ja tunniväline tegevus</vt:lpstr>
      <vt:lpstr>Koostöö</vt:lpstr>
      <vt:lpstr>Kooli traditsioonid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Marje Eelmaa</dc:creator>
  <cp:lastModifiedBy>Merle Kiigemaa</cp:lastModifiedBy>
  <cp:revision>20</cp:revision>
  <dcterms:created xsi:type="dcterms:W3CDTF">2018-08-28T09:40:52Z</dcterms:created>
  <dcterms:modified xsi:type="dcterms:W3CDTF">2020-11-18T15:19:38Z</dcterms:modified>
</cp:coreProperties>
</file>