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2"/>
  </p:notesMasterIdLst>
  <p:sldIdLst>
    <p:sldId id="260" r:id="rId3"/>
    <p:sldId id="265" r:id="rId4"/>
    <p:sldId id="266" r:id="rId5"/>
    <p:sldId id="258" r:id="rId6"/>
    <p:sldId id="261" r:id="rId7"/>
    <p:sldId id="262" r:id="rId8"/>
    <p:sldId id="263" r:id="rId9"/>
    <p:sldId id="264" r:id="rId10"/>
    <p:sldId id="267" r:id="rId11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71985" autoAdjust="0"/>
  </p:normalViewPr>
  <p:slideViewPr>
    <p:cSldViewPr snapToGrid="0">
      <p:cViewPr varScale="1">
        <p:scale>
          <a:sx n="67" d="100"/>
          <a:sy n="67" d="100"/>
        </p:scale>
        <p:origin x="62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4E1AEA-A82B-4EBE-B3DE-598CE9B98153}" type="datetimeFigureOut">
              <a:rPr lang="et-EE" smtClean="0"/>
              <a:t>18.11.2020</a:t>
            </a:fld>
            <a:endParaRPr lang="et-EE"/>
          </a:p>
        </p:txBody>
      </p:sp>
      <p:sp>
        <p:nvSpPr>
          <p:cNvPr id="4" name="Slaidi pildi kohatä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Märkmete kohatäid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9255C6-CC77-4BA8-900D-CD64D85156D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115658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9255C6-CC77-4BA8-900D-CD64D85156D5}" type="slidenum">
              <a:rPr lang="et-EE" smtClean="0"/>
              <a:t>1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3676011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9255C6-CC77-4BA8-900D-CD64D85156D5}" type="slidenum">
              <a:rPr lang="et-EE" smtClean="0"/>
              <a:t>2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19281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9255C6-CC77-4BA8-900D-CD64D85156D5}" type="slidenum">
              <a:rPr lang="et-EE" smtClean="0"/>
              <a:t>9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235107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el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8E411410-6D8B-4B55-9477-31E486D179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Alapealkiri 2">
            <a:extLst>
              <a:ext uri="{FF2B5EF4-FFF2-40B4-BE49-F238E27FC236}">
                <a16:creationId xmlns:a16="http://schemas.microsoft.com/office/drawing/2014/main" id="{BC9013DA-204F-40AB-8A29-A733A8092C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/>
              <a:t>Klõpsake juhteksemplari alapealkirja laadi redigeerimiseks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9EF018B5-4679-4F8F-8F70-96D849C65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1968D-98C5-4EF5-A737-72E2D2A7070B}" type="datetimeFigureOut">
              <a:rPr lang="et-EE" smtClean="0"/>
              <a:t>18.11.2020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609820B3-F4EB-4E0B-BE81-98D1F76C4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7F4A1237-3BB8-48D0-A6B7-4E5F747C8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75FAC-8B8A-458D-BD5E-24DD90B0706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459929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885E81D7-DB79-4C2D-BDD6-2E52D6A21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Vertikaalteksti kohatäide 2">
            <a:extLst>
              <a:ext uri="{FF2B5EF4-FFF2-40B4-BE49-F238E27FC236}">
                <a16:creationId xmlns:a16="http://schemas.microsoft.com/office/drawing/2014/main" id="{5F3589AB-3506-4014-A5F6-565917D6F2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3360D809-7130-4547-86C3-709F7E5AA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1968D-98C5-4EF5-A737-72E2D2A7070B}" type="datetimeFigureOut">
              <a:rPr lang="et-EE" smtClean="0"/>
              <a:t>18.11.2020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C9F1F89E-4D8E-44B4-9CFB-C7978A76E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084F078B-4FDD-47D4-9265-5CC46E826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75FAC-8B8A-458D-BD5E-24DD90B0706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632522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>
            <a:extLst>
              <a:ext uri="{FF2B5EF4-FFF2-40B4-BE49-F238E27FC236}">
                <a16:creationId xmlns:a16="http://schemas.microsoft.com/office/drawing/2014/main" id="{1D3B2474-E331-4AD0-AF84-9C8E5D0257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Vertikaalteksti kohatäide 2">
            <a:extLst>
              <a:ext uri="{FF2B5EF4-FFF2-40B4-BE49-F238E27FC236}">
                <a16:creationId xmlns:a16="http://schemas.microsoft.com/office/drawing/2014/main" id="{7F5BE428-28DA-4D88-AC7A-906DEB747A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978300D0-DE53-4E57-AFD5-E9AE07F96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1968D-98C5-4EF5-A737-72E2D2A7070B}" type="datetimeFigureOut">
              <a:rPr lang="et-EE" smtClean="0"/>
              <a:t>18.11.2020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4FD28B87-FB61-48D3-9DA1-9F77F74D6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3B28BE59-1211-4CF7-90B1-800B288C1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75FAC-8B8A-458D-BD5E-24DD90B0706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5907275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el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t-EE"/>
              <a:t>Muutke pealkirja laadi</a:t>
            </a:r>
            <a:endParaRPr lang="et-EE" dirty="0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/>
              <a:t>Klõpsake laadi muutmiseks</a:t>
            </a:r>
            <a:endParaRPr lang="et-EE" dirty="0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>
          <a:xfrm>
            <a:off x="1524000" y="6356352"/>
            <a:ext cx="2414955" cy="365125"/>
          </a:xfrm>
          <a:prstGeom prst="rect">
            <a:avLst/>
          </a:prstGeom>
        </p:spPr>
        <p:txBody>
          <a:bodyPr/>
          <a:lstStyle/>
          <a:p>
            <a:fld id="{7F4D2C55-46CE-471C-B0E4-2053A74B9911}" type="datetimeFigureOut">
              <a:rPr lang="et-EE" smtClean="0">
                <a:solidFill>
                  <a:prstClr val="black"/>
                </a:solidFill>
              </a:rPr>
              <a:pPr/>
              <a:t>18.11.2020</a:t>
            </a:fld>
            <a:endParaRPr lang="et-EE" dirty="0">
              <a:solidFill>
                <a:prstClr val="black"/>
              </a:solidFill>
            </a:endParaRPr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t-EE" dirty="0">
              <a:solidFill>
                <a:prstClr val="black"/>
              </a:solidFill>
            </a:endParaRPr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B0E5-19F0-4C43-9F11-409C996687AD}" type="slidenum">
              <a:rPr lang="et-E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t-E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50659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alkiri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Muutke pealkirja laadi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7F4D2C55-46CE-471C-B0E4-2053A74B9911}" type="datetimeFigureOut">
              <a:rPr lang="et-EE" smtClean="0">
                <a:solidFill>
                  <a:prstClr val="black"/>
                </a:solidFill>
              </a:rPr>
              <a:pPr/>
              <a:t>18.11.2020</a:t>
            </a:fld>
            <a:endParaRPr lang="et-EE">
              <a:solidFill>
                <a:prstClr val="black"/>
              </a:solidFill>
            </a:endParaRPr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t-EE">
              <a:solidFill>
                <a:prstClr val="black"/>
              </a:solidFill>
            </a:endParaRPr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B0E5-19F0-4C43-9F11-409C996687AD}" type="slidenum">
              <a:rPr lang="et-E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t-E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1787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t-EE"/>
              <a:t>Muutke pealkirja laadi</a:t>
            </a:r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/>
              <a:t>Muutke teksti laade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7F4D2C55-46CE-471C-B0E4-2053A74B9911}" type="datetimeFigureOut">
              <a:rPr lang="et-EE" smtClean="0">
                <a:solidFill>
                  <a:prstClr val="black"/>
                </a:solidFill>
              </a:rPr>
              <a:pPr/>
              <a:t>18.11.2020</a:t>
            </a:fld>
            <a:endParaRPr lang="et-EE">
              <a:solidFill>
                <a:prstClr val="black"/>
              </a:solidFill>
            </a:endParaRPr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t-EE">
              <a:solidFill>
                <a:prstClr val="black"/>
              </a:solidFill>
            </a:endParaRPr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B0E5-19F0-4C43-9F11-409C996687AD}" type="slidenum">
              <a:rPr lang="et-E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t-E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27147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Muutke pealkirja laadi</a:t>
            </a:r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7F4D2C55-46CE-471C-B0E4-2053A74B9911}" type="datetimeFigureOut">
              <a:rPr lang="et-EE" smtClean="0">
                <a:solidFill>
                  <a:prstClr val="black"/>
                </a:solidFill>
              </a:rPr>
              <a:pPr/>
              <a:t>18.11.2020</a:t>
            </a:fld>
            <a:endParaRPr lang="et-EE">
              <a:solidFill>
                <a:prstClr val="black"/>
              </a:solidFill>
            </a:endParaRPr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t-EE">
              <a:solidFill>
                <a:prstClr val="black"/>
              </a:solidFill>
            </a:endParaRPr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B0E5-19F0-4C43-9F11-409C996687AD}" type="slidenum">
              <a:rPr lang="et-E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t-E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5058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t-EE"/>
              <a:t>Muutke pealkirja laadi</a:t>
            </a:r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Muutke teksti laade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Muutke teksti laade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7F4D2C55-46CE-471C-B0E4-2053A74B9911}" type="datetimeFigureOut">
              <a:rPr lang="et-EE" smtClean="0">
                <a:solidFill>
                  <a:prstClr val="black"/>
                </a:solidFill>
              </a:rPr>
              <a:pPr/>
              <a:t>18.11.2020</a:t>
            </a:fld>
            <a:endParaRPr lang="et-EE">
              <a:solidFill>
                <a:prstClr val="black"/>
              </a:solidFill>
            </a:endParaRPr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t-EE">
              <a:solidFill>
                <a:prstClr val="black"/>
              </a:solidFill>
            </a:endParaRPr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B0E5-19F0-4C43-9F11-409C996687AD}" type="slidenum">
              <a:rPr lang="et-E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t-E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4537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Muutke pealkirja laadi</a:t>
            </a:r>
          </a:p>
        </p:txBody>
      </p:sp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7F4D2C55-46CE-471C-B0E4-2053A74B9911}" type="datetimeFigureOut">
              <a:rPr lang="et-EE" smtClean="0">
                <a:solidFill>
                  <a:prstClr val="black"/>
                </a:solidFill>
              </a:rPr>
              <a:pPr/>
              <a:t>18.11.2020</a:t>
            </a:fld>
            <a:endParaRPr lang="et-EE">
              <a:solidFill>
                <a:prstClr val="black"/>
              </a:solidFill>
            </a:endParaRPr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t-EE">
              <a:solidFill>
                <a:prstClr val="black"/>
              </a:solidFill>
            </a:endParaRPr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B0E5-19F0-4C43-9F11-409C996687AD}" type="slidenum">
              <a:rPr lang="et-E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t-E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97874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7F4D2C55-46CE-471C-B0E4-2053A74B9911}" type="datetimeFigureOut">
              <a:rPr lang="et-EE" smtClean="0">
                <a:solidFill>
                  <a:prstClr val="black"/>
                </a:solidFill>
              </a:rPr>
              <a:pPr/>
              <a:t>18.11.2020</a:t>
            </a:fld>
            <a:endParaRPr lang="et-EE">
              <a:solidFill>
                <a:prstClr val="black"/>
              </a:solidFill>
            </a:endParaRPr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t-EE">
              <a:solidFill>
                <a:prstClr val="black"/>
              </a:solidFill>
            </a:endParaRPr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B0E5-19F0-4C43-9F11-409C996687AD}" type="slidenum">
              <a:rPr lang="et-E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t-E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2264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/>
              <a:t>Muutke pealkirja laadi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7F4D2C55-46CE-471C-B0E4-2053A74B9911}" type="datetimeFigureOut">
              <a:rPr lang="et-EE" smtClean="0">
                <a:solidFill>
                  <a:prstClr val="black"/>
                </a:solidFill>
              </a:rPr>
              <a:pPr/>
              <a:t>18.11.2020</a:t>
            </a:fld>
            <a:endParaRPr lang="et-EE">
              <a:solidFill>
                <a:prstClr val="black"/>
              </a:solidFill>
            </a:endParaRPr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t-EE">
              <a:solidFill>
                <a:prstClr val="black"/>
              </a:solidFill>
            </a:endParaRPr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B0E5-19F0-4C43-9F11-409C996687AD}" type="slidenum">
              <a:rPr lang="et-E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t-E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265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alkiri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CE6163F4-71EF-4892-B8D1-854B333EC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D54E7424-2E24-408F-A390-6EFAB0CAF0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E3A1E18C-0AA6-478B-BA60-9F71DF17D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1968D-98C5-4EF5-A737-72E2D2A7070B}" type="datetimeFigureOut">
              <a:rPr lang="et-EE" smtClean="0"/>
              <a:t>18.11.2020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9DED1B7B-F13C-44AE-BC5A-2548CD258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8E193F2D-850C-4F6D-8510-DE6487D29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75FAC-8B8A-458D-BD5E-24DD90B0706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8556678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/>
              <a:t>Muutke pealkirja laadi</a:t>
            </a:r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t-EE"/>
              <a:t>Pildi lisamiseks klõpsake ikooni</a:t>
            </a:r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7F4D2C55-46CE-471C-B0E4-2053A74B9911}" type="datetimeFigureOut">
              <a:rPr lang="et-EE" smtClean="0">
                <a:solidFill>
                  <a:prstClr val="black"/>
                </a:solidFill>
              </a:rPr>
              <a:pPr/>
              <a:t>18.11.2020</a:t>
            </a:fld>
            <a:endParaRPr lang="et-EE">
              <a:solidFill>
                <a:prstClr val="black"/>
              </a:solidFill>
            </a:endParaRPr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t-EE">
              <a:solidFill>
                <a:prstClr val="black"/>
              </a:solidFill>
            </a:endParaRPr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B0E5-19F0-4C43-9F11-409C996687AD}" type="slidenum">
              <a:rPr lang="et-E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t-E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56938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Muutke pealkirja laadi</a:t>
            </a:r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7F4D2C55-46CE-471C-B0E4-2053A74B9911}" type="datetimeFigureOut">
              <a:rPr lang="et-EE" smtClean="0">
                <a:solidFill>
                  <a:prstClr val="black"/>
                </a:solidFill>
              </a:rPr>
              <a:pPr/>
              <a:t>18.11.2020</a:t>
            </a:fld>
            <a:endParaRPr lang="et-EE">
              <a:solidFill>
                <a:prstClr val="black"/>
              </a:solidFill>
            </a:endParaRPr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t-EE">
              <a:solidFill>
                <a:prstClr val="black"/>
              </a:solidFill>
            </a:endParaRPr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B0E5-19F0-4C43-9F11-409C996687AD}" type="slidenum">
              <a:rPr lang="et-E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t-E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39889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t-EE"/>
              <a:t>Muutke pealkirja laadi</a:t>
            </a:r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7F4D2C55-46CE-471C-B0E4-2053A74B9911}" type="datetimeFigureOut">
              <a:rPr lang="et-EE" smtClean="0">
                <a:solidFill>
                  <a:prstClr val="black"/>
                </a:solidFill>
              </a:rPr>
              <a:pPr/>
              <a:t>18.11.2020</a:t>
            </a:fld>
            <a:endParaRPr lang="et-EE">
              <a:solidFill>
                <a:prstClr val="black"/>
              </a:solidFill>
            </a:endParaRPr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t-EE">
              <a:solidFill>
                <a:prstClr val="black"/>
              </a:solidFill>
            </a:endParaRPr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B0E5-19F0-4C43-9F11-409C996687AD}" type="slidenum">
              <a:rPr lang="et-E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t-E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9535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1E310E9D-C48C-4D51-8E77-30CC89BA9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Teksti kohatäide 2">
            <a:extLst>
              <a:ext uri="{FF2B5EF4-FFF2-40B4-BE49-F238E27FC236}">
                <a16:creationId xmlns:a16="http://schemas.microsoft.com/office/drawing/2014/main" id="{F6A29F8A-1552-493B-8D8B-66BD0B27A4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C10C5FFA-9B46-4453-8FE8-1F8B2F344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1968D-98C5-4EF5-A737-72E2D2A7070B}" type="datetimeFigureOut">
              <a:rPr lang="et-EE" smtClean="0"/>
              <a:t>18.11.2020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002C2EB1-7ADF-46C7-90D3-9839E1863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120B5A64-3861-466C-B7ED-203A7C2E7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75FAC-8B8A-458D-BD5E-24DD90B0706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738255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340687D8-03EE-4F84-B8EF-5437919C2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2A307F63-BCA3-49A6-9454-49ED161C02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Sisu kohatäide 3">
            <a:extLst>
              <a:ext uri="{FF2B5EF4-FFF2-40B4-BE49-F238E27FC236}">
                <a16:creationId xmlns:a16="http://schemas.microsoft.com/office/drawing/2014/main" id="{7634F088-DFCB-4B88-86E5-D67E0B3C22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5" name="Kuupäeva kohatäide 4">
            <a:extLst>
              <a:ext uri="{FF2B5EF4-FFF2-40B4-BE49-F238E27FC236}">
                <a16:creationId xmlns:a16="http://schemas.microsoft.com/office/drawing/2014/main" id="{B37F57B1-E722-4E81-9761-92E6F018B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1968D-98C5-4EF5-A737-72E2D2A7070B}" type="datetimeFigureOut">
              <a:rPr lang="et-EE" smtClean="0"/>
              <a:t>18.11.2020</a:t>
            </a:fld>
            <a:endParaRPr lang="et-EE"/>
          </a:p>
        </p:txBody>
      </p:sp>
      <p:sp>
        <p:nvSpPr>
          <p:cNvPr id="6" name="Jaluse kohatäide 5">
            <a:extLst>
              <a:ext uri="{FF2B5EF4-FFF2-40B4-BE49-F238E27FC236}">
                <a16:creationId xmlns:a16="http://schemas.microsoft.com/office/drawing/2014/main" id="{498D13D9-EDCC-4666-B0EB-FDFE20282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>
            <a:extLst>
              <a:ext uri="{FF2B5EF4-FFF2-40B4-BE49-F238E27FC236}">
                <a16:creationId xmlns:a16="http://schemas.microsoft.com/office/drawing/2014/main" id="{AEBE7F31-0191-4DB7-9469-E1AA1C8C3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75FAC-8B8A-458D-BD5E-24DD90B0706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671511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D9D1FF86-9C0D-4493-910E-3FF582BE9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Teksti kohatäide 2">
            <a:extLst>
              <a:ext uri="{FF2B5EF4-FFF2-40B4-BE49-F238E27FC236}">
                <a16:creationId xmlns:a16="http://schemas.microsoft.com/office/drawing/2014/main" id="{D45D875D-F176-4BDD-A83A-F206A52BDB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4" name="Sisu kohatäide 3">
            <a:extLst>
              <a:ext uri="{FF2B5EF4-FFF2-40B4-BE49-F238E27FC236}">
                <a16:creationId xmlns:a16="http://schemas.microsoft.com/office/drawing/2014/main" id="{F287E105-99EE-4DCC-9CEB-A36E6415AE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5" name="Teksti kohatäide 4">
            <a:extLst>
              <a:ext uri="{FF2B5EF4-FFF2-40B4-BE49-F238E27FC236}">
                <a16:creationId xmlns:a16="http://schemas.microsoft.com/office/drawing/2014/main" id="{85598808-AB6C-43FA-B0D7-26BE3136C5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6" name="Sisu kohatäide 5">
            <a:extLst>
              <a:ext uri="{FF2B5EF4-FFF2-40B4-BE49-F238E27FC236}">
                <a16:creationId xmlns:a16="http://schemas.microsoft.com/office/drawing/2014/main" id="{F0AD69A4-510E-41CB-B0F6-5BA4430DCE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7" name="Kuupäeva kohatäide 6">
            <a:extLst>
              <a:ext uri="{FF2B5EF4-FFF2-40B4-BE49-F238E27FC236}">
                <a16:creationId xmlns:a16="http://schemas.microsoft.com/office/drawing/2014/main" id="{38A50175-C4DE-41A6-BBD8-9AD47E742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1968D-98C5-4EF5-A737-72E2D2A7070B}" type="datetimeFigureOut">
              <a:rPr lang="et-EE" smtClean="0"/>
              <a:t>18.11.2020</a:t>
            </a:fld>
            <a:endParaRPr lang="et-EE"/>
          </a:p>
        </p:txBody>
      </p:sp>
      <p:sp>
        <p:nvSpPr>
          <p:cNvPr id="8" name="Jaluse kohatäide 7">
            <a:extLst>
              <a:ext uri="{FF2B5EF4-FFF2-40B4-BE49-F238E27FC236}">
                <a16:creationId xmlns:a16="http://schemas.microsoft.com/office/drawing/2014/main" id="{F56CDD8C-1C9F-49CA-B08F-366815637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aidinumbri kohatäide 8">
            <a:extLst>
              <a:ext uri="{FF2B5EF4-FFF2-40B4-BE49-F238E27FC236}">
                <a16:creationId xmlns:a16="http://schemas.microsoft.com/office/drawing/2014/main" id="{DE31F3A7-1AAC-4096-ABEB-6E81618B8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75FAC-8B8A-458D-BD5E-24DD90B0706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750000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A39F181C-7E56-42C3-A9AA-65141AC11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Kuupäeva kohatäide 2">
            <a:extLst>
              <a:ext uri="{FF2B5EF4-FFF2-40B4-BE49-F238E27FC236}">
                <a16:creationId xmlns:a16="http://schemas.microsoft.com/office/drawing/2014/main" id="{1D22E426-8E78-4448-96BA-605E56E38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1968D-98C5-4EF5-A737-72E2D2A7070B}" type="datetimeFigureOut">
              <a:rPr lang="et-EE" smtClean="0"/>
              <a:t>18.11.2020</a:t>
            </a:fld>
            <a:endParaRPr lang="et-EE"/>
          </a:p>
        </p:txBody>
      </p:sp>
      <p:sp>
        <p:nvSpPr>
          <p:cNvPr id="4" name="Jaluse kohatäide 3">
            <a:extLst>
              <a:ext uri="{FF2B5EF4-FFF2-40B4-BE49-F238E27FC236}">
                <a16:creationId xmlns:a16="http://schemas.microsoft.com/office/drawing/2014/main" id="{E6CEBB0F-8BC0-4331-B606-01F9BA157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aidinumbri kohatäide 4">
            <a:extLst>
              <a:ext uri="{FF2B5EF4-FFF2-40B4-BE49-F238E27FC236}">
                <a16:creationId xmlns:a16="http://schemas.microsoft.com/office/drawing/2014/main" id="{FEEE5F11-6B67-45BA-BAC8-D899F803C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75FAC-8B8A-458D-BD5E-24DD90B0706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94120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>
            <a:extLst>
              <a:ext uri="{FF2B5EF4-FFF2-40B4-BE49-F238E27FC236}">
                <a16:creationId xmlns:a16="http://schemas.microsoft.com/office/drawing/2014/main" id="{7C684450-79C0-4D98-B7B5-2912B64CC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1968D-98C5-4EF5-A737-72E2D2A7070B}" type="datetimeFigureOut">
              <a:rPr lang="et-EE" smtClean="0"/>
              <a:t>18.11.2020</a:t>
            </a:fld>
            <a:endParaRPr lang="et-EE"/>
          </a:p>
        </p:txBody>
      </p:sp>
      <p:sp>
        <p:nvSpPr>
          <p:cNvPr id="3" name="Jaluse kohatäide 2">
            <a:extLst>
              <a:ext uri="{FF2B5EF4-FFF2-40B4-BE49-F238E27FC236}">
                <a16:creationId xmlns:a16="http://schemas.microsoft.com/office/drawing/2014/main" id="{6F752E35-83E6-431E-AD97-CE780AD7E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>
            <a:extLst>
              <a:ext uri="{FF2B5EF4-FFF2-40B4-BE49-F238E27FC236}">
                <a16:creationId xmlns:a16="http://schemas.microsoft.com/office/drawing/2014/main" id="{5D3592AC-3198-4D28-8306-A54FEE401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75FAC-8B8A-458D-BD5E-24DD90B0706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566800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7899FDE2-469F-453F-949C-0B2271EC7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FD44E522-8737-4F70-B264-A8BC6C0199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Teksti kohatäide 3">
            <a:extLst>
              <a:ext uri="{FF2B5EF4-FFF2-40B4-BE49-F238E27FC236}">
                <a16:creationId xmlns:a16="http://schemas.microsoft.com/office/drawing/2014/main" id="{5A5E6F85-6AFC-479F-BA99-B74AEFFD37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5" name="Kuupäeva kohatäide 4">
            <a:extLst>
              <a:ext uri="{FF2B5EF4-FFF2-40B4-BE49-F238E27FC236}">
                <a16:creationId xmlns:a16="http://schemas.microsoft.com/office/drawing/2014/main" id="{F0CBB9CE-904D-416D-9264-994EA6286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1968D-98C5-4EF5-A737-72E2D2A7070B}" type="datetimeFigureOut">
              <a:rPr lang="et-EE" smtClean="0"/>
              <a:t>18.11.2020</a:t>
            </a:fld>
            <a:endParaRPr lang="et-EE"/>
          </a:p>
        </p:txBody>
      </p:sp>
      <p:sp>
        <p:nvSpPr>
          <p:cNvPr id="6" name="Jaluse kohatäide 5">
            <a:extLst>
              <a:ext uri="{FF2B5EF4-FFF2-40B4-BE49-F238E27FC236}">
                <a16:creationId xmlns:a16="http://schemas.microsoft.com/office/drawing/2014/main" id="{D634E88F-9D08-4D22-963A-5F259E056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>
            <a:extLst>
              <a:ext uri="{FF2B5EF4-FFF2-40B4-BE49-F238E27FC236}">
                <a16:creationId xmlns:a16="http://schemas.microsoft.com/office/drawing/2014/main" id="{18BBCE75-FD23-45E7-A471-31C964145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75FAC-8B8A-458D-BD5E-24DD90B0706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688083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4C884B9F-71B6-4B33-8D66-CBC0447D5F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Pildi kohatäide 2">
            <a:extLst>
              <a:ext uri="{FF2B5EF4-FFF2-40B4-BE49-F238E27FC236}">
                <a16:creationId xmlns:a16="http://schemas.microsoft.com/office/drawing/2014/main" id="{EF044497-11A0-45DE-8031-4B7ED541D2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ksti kohatäide 3">
            <a:extLst>
              <a:ext uri="{FF2B5EF4-FFF2-40B4-BE49-F238E27FC236}">
                <a16:creationId xmlns:a16="http://schemas.microsoft.com/office/drawing/2014/main" id="{AF9A2001-BEC5-4762-9D53-BA45ACC792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5" name="Kuupäeva kohatäide 4">
            <a:extLst>
              <a:ext uri="{FF2B5EF4-FFF2-40B4-BE49-F238E27FC236}">
                <a16:creationId xmlns:a16="http://schemas.microsoft.com/office/drawing/2014/main" id="{7C3BB6DF-BCBF-4095-83DF-33F45377C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1968D-98C5-4EF5-A737-72E2D2A7070B}" type="datetimeFigureOut">
              <a:rPr lang="et-EE" smtClean="0"/>
              <a:t>18.11.2020</a:t>
            </a:fld>
            <a:endParaRPr lang="et-EE"/>
          </a:p>
        </p:txBody>
      </p:sp>
      <p:sp>
        <p:nvSpPr>
          <p:cNvPr id="6" name="Jaluse kohatäide 5">
            <a:extLst>
              <a:ext uri="{FF2B5EF4-FFF2-40B4-BE49-F238E27FC236}">
                <a16:creationId xmlns:a16="http://schemas.microsoft.com/office/drawing/2014/main" id="{D2EDE668-0016-46BF-A4C4-EC96EBBE8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>
            <a:extLst>
              <a:ext uri="{FF2B5EF4-FFF2-40B4-BE49-F238E27FC236}">
                <a16:creationId xmlns:a16="http://schemas.microsoft.com/office/drawing/2014/main" id="{BF270EDB-39BA-4CDA-BAE5-2C7879ABE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75FAC-8B8A-458D-BD5E-24DD90B0706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327764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ja kohatäide 1">
            <a:extLst>
              <a:ext uri="{FF2B5EF4-FFF2-40B4-BE49-F238E27FC236}">
                <a16:creationId xmlns:a16="http://schemas.microsoft.com/office/drawing/2014/main" id="{AC63DC26-DCEB-439C-87E2-F294336A5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Teksti kohatäide 2">
            <a:extLst>
              <a:ext uri="{FF2B5EF4-FFF2-40B4-BE49-F238E27FC236}">
                <a16:creationId xmlns:a16="http://schemas.microsoft.com/office/drawing/2014/main" id="{A915F622-007D-4291-A062-7C7CDBA352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709C9834-EA18-4E0D-9150-7DAF56FAAE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1968D-98C5-4EF5-A737-72E2D2A7070B}" type="datetimeFigureOut">
              <a:rPr lang="et-EE" smtClean="0"/>
              <a:t>18.11.2020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9185094F-05F3-4F9E-8BFA-99AEDB2EA9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DBE54843-7925-4EED-83BB-D37ED9E1E3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75FAC-8B8A-458D-BD5E-24DD90B0706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968747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ja kohatäide 1"/>
          <p:cNvSpPr>
            <a:spLocks noGrp="1"/>
          </p:cNvSpPr>
          <p:nvPr>
            <p:ph type="title"/>
          </p:nvPr>
        </p:nvSpPr>
        <p:spPr>
          <a:xfrm>
            <a:off x="1133874" y="365127"/>
            <a:ext cx="1021992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 dirty="0"/>
              <a:t>Muutke pealkirja laadi</a:t>
            </a:r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1133869" y="1825625"/>
            <a:ext cx="1021993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dirty="0"/>
              <a:t>Muutke teksti laade</a:t>
            </a:r>
          </a:p>
          <a:p>
            <a:pPr lvl="1"/>
            <a:r>
              <a:rPr lang="et-EE" dirty="0"/>
              <a:t>Teine tase</a:t>
            </a:r>
          </a:p>
          <a:p>
            <a:pPr lvl="2"/>
            <a:r>
              <a:rPr lang="et-EE" dirty="0"/>
              <a:t>Kolmas tase</a:t>
            </a:r>
          </a:p>
          <a:p>
            <a:pPr lvl="3"/>
            <a:r>
              <a:rPr lang="et-EE" dirty="0"/>
              <a:t>Neljas tase</a:t>
            </a:r>
          </a:p>
          <a:p>
            <a:pPr lvl="4"/>
            <a:r>
              <a:rPr lang="et-EE" dirty="0"/>
              <a:t>Viies tase</a:t>
            </a:r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3B0E5-19F0-4C43-9F11-409C996687AD}" type="slidenum">
              <a:rPr lang="et-E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t-EE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lt 4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6592" cy="6858000"/>
          </a:xfrm>
          <a:prstGeom prst="rect">
            <a:avLst/>
          </a:prstGeom>
        </p:spPr>
      </p:pic>
      <p:pic>
        <p:nvPicPr>
          <p:cNvPr id="11" name="Pilt 10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6319" y="28501"/>
            <a:ext cx="1299229" cy="999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0374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/>
              <a:t>Mai </a:t>
            </a:r>
          </a:p>
          <a:p>
            <a:r>
              <a:rPr lang="et-EE" dirty="0"/>
              <a:t>2020</a:t>
            </a:r>
          </a:p>
        </p:txBody>
      </p:sp>
      <p:sp>
        <p:nvSpPr>
          <p:cNvPr id="4" name="Pealkiri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/>
              <a:t>3. kl õpilaste rahulolu-uuring</a:t>
            </a:r>
          </a:p>
        </p:txBody>
      </p:sp>
    </p:spTree>
    <p:extLst>
      <p:ext uri="{BB962C8B-B14F-4D97-AF65-F5344CB8AC3E}">
        <p14:creationId xmlns:p14="http://schemas.microsoft.com/office/powerpoint/2010/main" val="1019445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79DD35E5-A462-4D3F-8BE2-99E0CA3AB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dirty="0"/>
              <a:t>Kooli maine</a:t>
            </a:r>
          </a:p>
        </p:txBody>
      </p:sp>
      <p:pic>
        <p:nvPicPr>
          <p:cNvPr id="5" name="Sisu kohatäide 4">
            <a:extLst>
              <a:ext uri="{FF2B5EF4-FFF2-40B4-BE49-F238E27FC236}">
                <a16:creationId xmlns:a16="http://schemas.microsoft.com/office/drawing/2014/main" id="{12948FBA-5A68-4D28-9241-EAE17B56140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8001" y="2362765"/>
            <a:ext cx="6611273" cy="3277057"/>
          </a:xfrm>
        </p:spPr>
      </p:pic>
    </p:spTree>
    <p:extLst>
      <p:ext uri="{BB962C8B-B14F-4D97-AF65-F5344CB8AC3E}">
        <p14:creationId xmlns:p14="http://schemas.microsoft.com/office/powerpoint/2010/main" val="700773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7018F44A-7AE6-45D5-A234-E800733EC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dirty="0"/>
              <a:t>Kooli maine</a:t>
            </a:r>
          </a:p>
        </p:txBody>
      </p:sp>
      <p:pic>
        <p:nvPicPr>
          <p:cNvPr id="5" name="Sisu kohatäide 4">
            <a:extLst>
              <a:ext uri="{FF2B5EF4-FFF2-40B4-BE49-F238E27FC236}">
                <a16:creationId xmlns:a16="http://schemas.microsoft.com/office/drawing/2014/main" id="{2EA6EA26-B691-4835-88A8-C536AC8B633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8001" y="2362765"/>
            <a:ext cx="6611273" cy="3277057"/>
          </a:xfrm>
        </p:spPr>
      </p:pic>
    </p:spTree>
    <p:extLst>
      <p:ext uri="{BB962C8B-B14F-4D97-AF65-F5344CB8AC3E}">
        <p14:creationId xmlns:p14="http://schemas.microsoft.com/office/powerpoint/2010/main" val="3374504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FA2A03CC-AAEA-48B8-B986-78F9BC2CE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dirty="0"/>
              <a:t>Info liikumine</a:t>
            </a:r>
          </a:p>
        </p:txBody>
      </p:sp>
      <p:pic>
        <p:nvPicPr>
          <p:cNvPr id="5" name="Sisu kohatäide 4">
            <a:extLst>
              <a:ext uri="{FF2B5EF4-FFF2-40B4-BE49-F238E27FC236}">
                <a16:creationId xmlns:a16="http://schemas.microsoft.com/office/drawing/2014/main" id="{3D6B6D90-0FF6-4038-96B0-8461A52444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8001" y="2362765"/>
            <a:ext cx="6611273" cy="3277057"/>
          </a:xfrm>
        </p:spPr>
      </p:pic>
    </p:spTree>
    <p:extLst>
      <p:ext uri="{BB962C8B-B14F-4D97-AF65-F5344CB8AC3E}">
        <p14:creationId xmlns:p14="http://schemas.microsoft.com/office/powerpoint/2010/main" val="2841857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813FBAA7-E354-45C7-8902-8B1093C8C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dirty="0"/>
              <a:t>Õpilase arengu toetamine</a:t>
            </a:r>
          </a:p>
        </p:txBody>
      </p:sp>
      <p:pic>
        <p:nvPicPr>
          <p:cNvPr id="5" name="Sisu kohatäide 4">
            <a:extLst>
              <a:ext uri="{FF2B5EF4-FFF2-40B4-BE49-F238E27FC236}">
                <a16:creationId xmlns:a16="http://schemas.microsoft.com/office/drawing/2014/main" id="{DAD37222-E898-4E68-8A43-E21A84FF021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8001" y="2362765"/>
            <a:ext cx="6611273" cy="3277057"/>
          </a:xfrm>
        </p:spPr>
      </p:pic>
    </p:spTree>
    <p:extLst>
      <p:ext uri="{BB962C8B-B14F-4D97-AF65-F5344CB8AC3E}">
        <p14:creationId xmlns:p14="http://schemas.microsoft.com/office/powerpoint/2010/main" val="4234719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42BCCBB5-D338-40A1-B503-DA477CA6A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dirty="0"/>
              <a:t>Õpilase arengu toetamine</a:t>
            </a:r>
          </a:p>
        </p:txBody>
      </p:sp>
      <p:pic>
        <p:nvPicPr>
          <p:cNvPr id="5" name="Sisu kohatäide 4">
            <a:extLst>
              <a:ext uri="{FF2B5EF4-FFF2-40B4-BE49-F238E27FC236}">
                <a16:creationId xmlns:a16="http://schemas.microsoft.com/office/drawing/2014/main" id="{7EA504B3-5289-4078-B354-BF9AFD48D98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8001" y="2362765"/>
            <a:ext cx="6611273" cy="3277057"/>
          </a:xfrm>
        </p:spPr>
      </p:pic>
    </p:spTree>
    <p:extLst>
      <p:ext uri="{BB962C8B-B14F-4D97-AF65-F5344CB8AC3E}">
        <p14:creationId xmlns:p14="http://schemas.microsoft.com/office/powerpoint/2010/main" val="17880672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65D81631-C3F0-41E8-949C-27DE0DC05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dirty="0"/>
              <a:t>Vaimne turvalisus</a:t>
            </a:r>
          </a:p>
        </p:txBody>
      </p:sp>
      <p:pic>
        <p:nvPicPr>
          <p:cNvPr id="5" name="Sisu kohatäide 4">
            <a:extLst>
              <a:ext uri="{FF2B5EF4-FFF2-40B4-BE49-F238E27FC236}">
                <a16:creationId xmlns:a16="http://schemas.microsoft.com/office/drawing/2014/main" id="{4AD58C49-C9D2-4205-91CE-7E2DFAB7D15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8001" y="2362765"/>
            <a:ext cx="6611273" cy="3277057"/>
          </a:xfrm>
        </p:spPr>
      </p:pic>
    </p:spTree>
    <p:extLst>
      <p:ext uri="{BB962C8B-B14F-4D97-AF65-F5344CB8AC3E}">
        <p14:creationId xmlns:p14="http://schemas.microsoft.com/office/powerpoint/2010/main" val="13852749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3B613B04-5D6C-4B01-996D-1FB00AFF2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dirty="0"/>
              <a:t>Vaimne turvalisus</a:t>
            </a:r>
          </a:p>
        </p:txBody>
      </p:sp>
      <p:pic>
        <p:nvPicPr>
          <p:cNvPr id="5" name="Sisu kohatäide 4">
            <a:extLst>
              <a:ext uri="{FF2B5EF4-FFF2-40B4-BE49-F238E27FC236}">
                <a16:creationId xmlns:a16="http://schemas.microsoft.com/office/drawing/2014/main" id="{A8D51160-A22C-4B23-86B9-DBA340D6DC9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8001" y="2362765"/>
            <a:ext cx="6611273" cy="3277057"/>
          </a:xfrm>
        </p:spPr>
      </p:pic>
    </p:spTree>
    <p:extLst>
      <p:ext uri="{BB962C8B-B14F-4D97-AF65-F5344CB8AC3E}">
        <p14:creationId xmlns:p14="http://schemas.microsoft.com/office/powerpoint/2010/main" val="8697673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60AB3982-382A-482D-A61F-BFACBD2B6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dirty="0"/>
              <a:t>Klassi- ja tunniväline tegevus</a:t>
            </a:r>
          </a:p>
        </p:txBody>
      </p:sp>
      <p:pic>
        <p:nvPicPr>
          <p:cNvPr id="5" name="Sisu kohatäide 4">
            <a:extLst>
              <a:ext uri="{FF2B5EF4-FFF2-40B4-BE49-F238E27FC236}">
                <a16:creationId xmlns:a16="http://schemas.microsoft.com/office/drawing/2014/main" id="{35DBD346-EE84-415D-9917-DE21CC8F1CA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8001" y="2437410"/>
            <a:ext cx="6611273" cy="3277057"/>
          </a:xfrm>
        </p:spPr>
      </p:pic>
    </p:spTree>
    <p:extLst>
      <p:ext uri="{BB962C8B-B14F-4D97-AF65-F5344CB8AC3E}">
        <p14:creationId xmlns:p14="http://schemas.microsoft.com/office/powerpoint/2010/main" val="16089769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VMG_esitlusmall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ndara">
      <a:maj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sitlus4_valge" id="{118B5C09-A830-4943-9CE5-BD6FCA41B803}" vid="{818FD25E-F9D4-43C9-9AD8-5E87CDD4CB80}"/>
    </a:ext>
  </a:extLst>
</a:theme>
</file>

<file path=ppt/theme/theme3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30</Words>
  <Application>Microsoft Office PowerPoint</Application>
  <PresentationFormat>Laiekraan</PresentationFormat>
  <Paragraphs>14</Paragraphs>
  <Slides>9</Slides>
  <Notes>3</Notes>
  <HiddenSlides>0</HiddenSlides>
  <MMClips>0</MMClips>
  <ScaleCrop>false</ScaleCrop>
  <HeadingPairs>
    <vt:vector size="6" baseType="variant">
      <vt:variant>
        <vt:lpstr>Kasutatud fondid</vt:lpstr>
      </vt:variant>
      <vt:variant>
        <vt:i4>4</vt:i4>
      </vt:variant>
      <vt:variant>
        <vt:lpstr>Kujundus</vt:lpstr>
      </vt:variant>
      <vt:variant>
        <vt:i4>2</vt:i4>
      </vt:variant>
      <vt:variant>
        <vt:lpstr>Slaidipealkirjad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Candara</vt:lpstr>
      <vt:lpstr>Office'i kujundus</vt:lpstr>
      <vt:lpstr>VMG_esitlusmall</vt:lpstr>
      <vt:lpstr>3. kl õpilaste rahulolu-uuring</vt:lpstr>
      <vt:lpstr>Kooli maine</vt:lpstr>
      <vt:lpstr>Kooli maine</vt:lpstr>
      <vt:lpstr>Info liikumine</vt:lpstr>
      <vt:lpstr>Õpilase arengu toetamine</vt:lpstr>
      <vt:lpstr>Õpilase arengu toetamine</vt:lpstr>
      <vt:lpstr>Vaimne turvalisus</vt:lpstr>
      <vt:lpstr>Vaimne turvalisus</vt:lpstr>
      <vt:lpstr>Klassi- ja tunniväline tegevus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PowerPointi esitlus</dc:title>
  <dc:creator>Marje Eelmaa</dc:creator>
  <cp:lastModifiedBy>Merle Kiigemaa</cp:lastModifiedBy>
  <cp:revision>3</cp:revision>
  <dcterms:created xsi:type="dcterms:W3CDTF">2020-11-17T08:01:15Z</dcterms:created>
  <dcterms:modified xsi:type="dcterms:W3CDTF">2020-11-18T15:15:51Z</dcterms:modified>
</cp:coreProperties>
</file>